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99"/>
    <a:srgbClr val="800000"/>
    <a:srgbClr val="008000"/>
    <a:srgbClr val="FF9933"/>
    <a:srgbClr val="CC6600"/>
    <a:srgbClr val="0000FF"/>
    <a:srgbClr val="FFCC00"/>
    <a:srgbClr val="FFCC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-763" y="-52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9" name="グループ化 598"/>
          <p:cNvGrpSpPr/>
          <p:nvPr/>
        </p:nvGrpSpPr>
        <p:grpSpPr>
          <a:xfrm>
            <a:off x="47455" y="623681"/>
            <a:ext cx="2018379" cy="1815209"/>
            <a:chOff x="2936776" y="692696"/>
            <a:chExt cx="2334766" cy="2099748"/>
          </a:xfrm>
          <a:solidFill>
            <a:srgbClr val="0070C0"/>
          </a:solidFill>
          <a:effectLst/>
          <a:scene3d>
            <a:camera prst="perspectiveHeroicExtremeLeftFacing"/>
            <a:lightRig rig="balanced" dir="t"/>
          </a:scene3d>
        </p:grpSpPr>
        <p:grpSp>
          <p:nvGrpSpPr>
            <p:cNvPr id="600" name="グループ化 599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602" name="グループ化 601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07" name="アーチ 606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アーチ 607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9" name="アーチ 608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3" name="グループ化 602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04" name="アーチ 603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5" name="アーチ 604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6" name="アーチ 605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01" name="円/楕円 600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>
              <a:bevelT w="184150" h="50800"/>
              <a:bevelB w="190500" h="50800"/>
              <a:extrusionClr>
                <a:srgbClr val="0070C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10" name="グループ化 609"/>
          <p:cNvGrpSpPr/>
          <p:nvPr/>
        </p:nvGrpSpPr>
        <p:grpSpPr>
          <a:xfrm>
            <a:off x="1926414" y="623681"/>
            <a:ext cx="2018379" cy="1815209"/>
            <a:chOff x="2936776" y="692696"/>
            <a:chExt cx="2334766" cy="2099748"/>
          </a:xfrm>
          <a:solidFill>
            <a:srgbClr val="F79646">
              <a:lumMod val="75000"/>
            </a:srgbClr>
          </a:solidFill>
          <a:scene3d>
            <a:camera prst="perspectiveHeroicExtremeLeftFacing"/>
            <a:lightRig rig="balanced" dir="t"/>
          </a:scene3d>
        </p:grpSpPr>
        <p:grpSp>
          <p:nvGrpSpPr>
            <p:cNvPr id="611" name="グループ化 610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613" name="グループ化 612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18" name="アーチ 617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9" name="アーチ 618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0" name="アーチ 619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14" name="グループ化 613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15" name="アーチ 614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6" name="アーチ 615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7" name="アーチ 616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12" name="円/楕円 611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plastic">
              <a:bevelT w="184150" h="50800"/>
              <a:bevelB w="190500" h="50800"/>
              <a:extrusionClr>
                <a:srgbClr val="FF66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21" name="グループ化 620"/>
          <p:cNvGrpSpPr/>
          <p:nvPr/>
        </p:nvGrpSpPr>
        <p:grpSpPr>
          <a:xfrm>
            <a:off x="3805373" y="623681"/>
            <a:ext cx="2018379" cy="1815209"/>
            <a:chOff x="2936776" y="692696"/>
            <a:chExt cx="2334766" cy="2099748"/>
          </a:xfrm>
          <a:solidFill>
            <a:srgbClr val="FF0000"/>
          </a:solidFill>
          <a:effectLst/>
          <a:scene3d>
            <a:camera prst="perspectiveHeroicExtremeLeftFacing"/>
            <a:lightRig rig="balanced" dir="t"/>
          </a:scene3d>
        </p:grpSpPr>
        <p:grpSp>
          <p:nvGrpSpPr>
            <p:cNvPr id="622" name="グループ化 621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624" name="グループ化 623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29" name="アーチ 628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0" name="アーチ 629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1" name="アーチ 630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25" name="グループ化 624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26" name="アーチ 625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7" name="アーチ 626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8" name="アーチ 627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>
                  <a:bevelT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23" name="円/楕円 622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>
              <a:bevelT w="184150" h="50800"/>
              <a:bevelB w="190500" h="50800"/>
              <a:extrusionClr>
                <a:srgbClr val="FF00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32" name="グループ化 631"/>
          <p:cNvGrpSpPr/>
          <p:nvPr/>
        </p:nvGrpSpPr>
        <p:grpSpPr>
          <a:xfrm>
            <a:off x="5684332" y="623681"/>
            <a:ext cx="2018379" cy="1815209"/>
            <a:chOff x="2936776" y="692696"/>
            <a:chExt cx="2334766" cy="2099748"/>
          </a:xfrm>
          <a:solidFill>
            <a:srgbClr val="00B050"/>
          </a:solidFill>
          <a:scene3d>
            <a:camera prst="perspectiveHeroicExtremeLeftFacing"/>
            <a:lightRig rig="balanced" dir="t"/>
          </a:scene3d>
        </p:grpSpPr>
        <p:grpSp>
          <p:nvGrpSpPr>
            <p:cNvPr id="633" name="グループ化 632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635" name="グループ化 634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40" name="アーチ 639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1" name="アーチ 640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2" name="アーチ 641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36" name="グループ化 635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37" name="アーチ 636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8" name="アーチ 637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9" name="アーチ 638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34" name="円/楕円 633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plastic">
              <a:bevelT w="184150" h="50800"/>
              <a:bevelB w="190500" h="50800"/>
              <a:extrusionClr>
                <a:srgbClr val="00B05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43" name="グループ化 642"/>
          <p:cNvGrpSpPr/>
          <p:nvPr/>
        </p:nvGrpSpPr>
        <p:grpSpPr>
          <a:xfrm>
            <a:off x="7563290" y="623681"/>
            <a:ext cx="2018379" cy="1815209"/>
            <a:chOff x="2936776" y="692696"/>
            <a:chExt cx="2334766" cy="2099748"/>
          </a:xfrm>
          <a:solidFill>
            <a:srgbClr val="FFFF00"/>
          </a:solidFill>
          <a:scene3d>
            <a:camera prst="perspectiveHeroicExtremeLeftFacing"/>
            <a:lightRig rig="balanced" dir="t"/>
          </a:scene3d>
        </p:grpSpPr>
        <p:grpSp>
          <p:nvGrpSpPr>
            <p:cNvPr id="644" name="グループ化 643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646" name="グループ化 645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51" name="アーチ 650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2" name="アーチ 651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3" name="アーチ 652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7" name="グループ化 646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48" name="アーチ 647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9" name="アーチ 648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0" name="アーチ 649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plastic">
                  <a:bevelT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45" name="円/楕円 644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plastic">
              <a:bevelT w="184150" h="50800"/>
              <a:bevelB w="190500" h="50800"/>
              <a:extrusionClr>
                <a:srgbClr val="FFFF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54" name="グループ化 653"/>
          <p:cNvGrpSpPr/>
          <p:nvPr/>
        </p:nvGrpSpPr>
        <p:grpSpPr>
          <a:xfrm>
            <a:off x="388457" y="2657081"/>
            <a:ext cx="1759078" cy="1582009"/>
            <a:chOff x="2936776" y="692696"/>
            <a:chExt cx="2334766" cy="2099748"/>
          </a:xfrm>
          <a:solidFill>
            <a:srgbClr val="0070C0"/>
          </a:solidFill>
          <a:effectLst/>
          <a:scene3d>
            <a:camera prst="obliqueTopRight">
              <a:rot lat="19830047" lon="18743627" rev="1700455"/>
            </a:camera>
            <a:lightRig rig="flood" dir="t"/>
          </a:scene3d>
        </p:grpSpPr>
        <p:grpSp>
          <p:nvGrpSpPr>
            <p:cNvPr id="655" name="グループ化 654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657" name="グループ化 656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62" name="アーチ 661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アーチ 662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アーチ 663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58" name="グループ化 657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59" name="アーチ 658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アーチ 659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1" name="アーチ 660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56" name="円/楕円 655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softEdge">
              <a:bevelT w="184150" h="50800" prst="cross"/>
              <a:bevelB w="190500" h="50800"/>
              <a:extrusionClr>
                <a:srgbClr val="0070C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65" name="グループ化 664"/>
          <p:cNvGrpSpPr/>
          <p:nvPr/>
        </p:nvGrpSpPr>
        <p:grpSpPr>
          <a:xfrm>
            <a:off x="2258523" y="2657081"/>
            <a:ext cx="1759078" cy="1582009"/>
            <a:chOff x="2936776" y="692696"/>
            <a:chExt cx="2334766" cy="2099748"/>
          </a:xfrm>
          <a:solidFill>
            <a:srgbClr val="F79646">
              <a:lumMod val="75000"/>
            </a:srgbClr>
          </a:solidFill>
          <a:scene3d>
            <a:camera prst="obliqueTopRight">
              <a:rot lat="19830047" lon="18743627" rev="1700455"/>
            </a:camera>
            <a:lightRig rig="flood" dir="t"/>
          </a:scene3d>
        </p:grpSpPr>
        <p:grpSp>
          <p:nvGrpSpPr>
            <p:cNvPr id="666" name="グループ化 665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668" name="グループ化 667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73" name="アーチ 672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4" name="アーチ 673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5" name="アーチ 674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69" name="グループ化 668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70" name="アーチ 669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1" name="アーチ 670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2" name="アーチ 671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67" name="円/楕円 666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softEdge">
              <a:bevelT w="184150" h="50800" prst="cross"/>
              <a:bevelB w="190500" h="50800"/>
              <a:extrusionClr>
                <a:srgbClr val="FF66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76" name="グループ化 675"/>
          <p:cNvGrpSpPr/>
          <p:nvPr/>
        </p:nvGrpSpPr>
        <p:grpSpPr>
          <a:xfrm>
            <a:off x="4128589" y="2657081"/>
            <a:ext cx="1759078" cy="1582009"/>
            <a:chOff x="2936776" y="692696"/>
            <a:chExt cx="2334766" cy="2099748"/>
          </a:xfrm>
          <a:solidFill>
            <a:srgbClr val="FF0000"/>
          </a:solidFill>
          <a:effectLst/>
          <a:scene3d>
            <a:camera prst="obliqueTopRight">
              <a:rot lat="19830047" lon="18743627" rev="1700455"/>
            </a:camera>
            <a:lightRig rig="flood" dir="t"/>
          </a:scene3d>
        </p:grpSpPr>
        <p:grpSp>
          <p:nvGrpSpPr>
            <p:cNvPr id="677" name="グループ化 676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679" name="グループ化 678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84" name="アーチ 683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5" name="アーチ 684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6" name="アーチ 685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0" name="グループ化 679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81" name="アーチ 680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2" name="アーチ 681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3" name="アーチ 682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78" name="円/楕円 677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softEdge">
              <a:bevelT w="184150" h="50800" prst="cross"/>
              <a:bevelB w="190500" h="50800"/>
              <a:extrusionClr>
                <a:srgbClr val="FF00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87" name="グループ化 686"/>
          <p:cNvGrpSpPr/>
          <p:nvPr/>
        </p:nvGrpSpPr>
        <p:grpSpPr>
          <a:xfrm>
            <a:off x="5998655" y="2657081"/>
            <a:ext cx="1759078" cy="1582009"/>
            <a:chOff x="2936776" y="692696"/>
            <a:chExt cx="2334766" cy="2099748"/>
          </a:xfrm>
          <a:solidFill>
            <a:srgbClr val="00B050"/>
          </a:solidFill>
          <a:scene3d>
            <a:camera prst="obliqueTopRight">
              <a:rot lat="19830047" lon="18743627" rev="1700455"/>
            </a:camera>
            <a:lightRig rig="flood" dir="t"/>
          </a:scene3d>
        </p:grpSpPr>
        <p:grpSp>
          <p:nvGrpSpPr>
            <p:cNvPr id="688" name="グループ化 687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690" name="グループ化 689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95" name="アーチ 694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6" name="アーチ 695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7" name="アーチ 696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91" name="グループ化 690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692" name="アーチ 691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3" name="アーチ 692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4" name="アーチ 693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89" name="円/楕円 688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softEdge">
              <a:bevelT w="184150" h="50800" prst="cross"/>
              <a:bevelB w="190500" h="50800"/>
              <a:extrusionClr>
                <a:srgbClr val="00B05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98" name="グループ化 697"/>
          <p:cNvGrpSpPr/>
          <p:nvPr/>
        </p:nvGrpSpPr>
        <p:grpSpPr>
          <a:xfrm>
            <a:off x="7868722" y="2657081"/>
            <a:ext cx="1759078" cy="1582009"/>
            <a:chOff x="2936776" y="692696"/>
            <a:chExt cx="2334766" cy="2099748"/>
          </a:xfrm>
          <a:solidFill>
            <a:srgbClr val="FFFF00"/>
          </a:solidFill>
          <a:scene3d>
            <a:camera prst="obliqueTopRight">
              <a:rot lat="19830047" lon="18743627" rev="1700455"/>
            </a:camera>
            <a:lightRig rig="flood" dir="t"/>
          </a:scene3d>
        </p:grpSpPr>
        <p:grpSp>
          <p:nvGrpSpPr>
            <p:cNvPr id="699" name="グループ化 698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701" name="グループ化 700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06" name="アーチ 705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7" name="アーチ 706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8" name="アーチ 707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02" name="グループ化 701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03" name="アーチ 702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4" name="アーチ 703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5" name="アーチ 704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softEdge">
                  <a:bevelT w="139700" prst="cross"/>
                  <a:bevelB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00" name="円/楕円 699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softEdge">
              <a:bevelT w="184150" h="50800" prst="cross"/>
              <a:bevelB w="190500" h="50800"/>
              <a:extrusionClr>
                <a:srgbClr val="FFFF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09" name="グループ化 708"/>
          <p:cNvGrpSpPr/>
          <p:nvPr/>
        </p:nvGrpSpPr>
        <p:grpSpPr>
          <a:xfrm>
            <a:off x="298047" y="4694172"/>
            <a:ext cx="1864348" cy="1676683"/>
            <a:chOff x="2936776" y="692696"/>
            <a:chExt cx="2334766" cy="2099748"/>
          </a:xfrm>
          <a:solidFill>
            <a:srgbClr val="0070C0"/>
          </a:solidFill>
          <a:effectLst/>
          <a:scene3d>
            <a:camera prst="isometricOffAxis1Right"/>
            <a:lightRig rig="morning" dir="t"/>
          </a:scene3d>
        </p:grpSpPr>
        <p:grpSp>
          <p:nvGrpSpPr>
            <p:cNvPr id="710" name="グループ化 709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712" name="グループ化 711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17" name="アーチ 716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8" name="アーチ 717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9" name="アーチ 718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13" name="グループ化 712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14" name="アーチ 713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5" name="アーチ 714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6" name="アーチ 715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70C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11" name="円/楕円 710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metal">
              <a:bevelT w="184150" h="50800" prst="angle"/>
              <a:bevelB w="190500" h="50800" prst="angle"/>
              <a:extrusionClr>
                <a:srgbClr val="0070C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20" name="グループ化 719"/>
          <p:cNvGrpSpPr/>
          <p:nvPr/>
        </p:nvGrpSpPr>
        <p:grpSpPr>
          <a:xfrm>
            <a:off x="2177080" y="4694172"/>
            <a:ext cx="1864348" cy="1676683"/>
            <a:chOff x="2936776" y="692696"/>
            <a:chExt cx="2334766" cy="2099748"/>
          </a:xfrm>
          <a:solidFill>
            <a:srgbClr val="F79646">
              <a:lumMod val="75000"/>
            </a:srgbClr>
          </a:solidFill>
          <a:scene3d>
            <a:camera prst="isometricOffAxis1Right"/>
            <a:lightRig rig="morning" dir="t"/>
          </a:scene3d>
        </p:grpSpPr>
        <p:grpSp>
          <p:nvGrpSpPr>
            <p:cNvPr id="721" name="グループ化 720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723" name="グループ化 722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28" name="アーチ 727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9" name="アーチ 728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0" name="アーチ 729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24" name="グループ化 723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25" name="アーチ 724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6" name="アーチ 725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7" name="アーチ 726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66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22" name="円/楕円 721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metal">
              <a:bevelT w="184150" h="50800" prst="angle"/>
              <a:bevelB w="190500" h="50800" prst="angle"/>
              <a:extrusionClr>
                <a:srgbClr val="FF66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31" name="グループ化 730"/>
          <p:cNvGrpSpPr/>
          <p:nvPr/>
        </p:nvGrpSpPr>
        <p:grpSpPr>
          <a:xfrm>
            <a:off x="4056113" y="4694172"/>
            <a:ext cx="1864348" cy="1676683"/>
            <a:chOff x="2936776" y="692696"/>
            <a:chExt cx="2334766" cy="2099748"/>
          </a:xfrm>
          <a:solidFill>
            <a:srgbClr val="FF0000"/>
          </a:solidFill>
          <a:effectLst/>
          <a:scene3d>
            <a:camera prst="isometricOffAxis1Right"/>
            <a:lightRig rig="morning" dir="t"/>
          </a:scene3d>
        </p:grpSpPr>
        <p:grpSp>
          <p:nvGrpSpPr>
            <p:cNvPr id="732" name="グループ化 731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734" name="グループ化 733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39" name="アーチ 738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0" name="アーチ 739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1" name="アーチ 740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35" name="グループ化 734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36" name="アーチ 735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7" name="アーチ 736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8" name="アーチ 737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00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33" name="円/楕円 732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metal">
              <a:bevelT w="184150" h="50800" prst="angle"/>
              <a:bevelB w="190500" h="50800" prst="angle"/>
              <a:extrusionClr>
                <a:srgbClr val="FF00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42" name="グループ化 741"/>
          <p:cNvGrpSpPr/>
          <p:nvPr/>
        </p:nvGrpSpPr>
        <p:grpSpPr>
          <a:xfrm>
            <a:off x="5935146" y="4694172"/>
            <a:ext cx="1864348" cy="1676683"/>
            <a:chOff x="2936776" y="692696"/>
            <a:chExt cx="2334766" cy="2099748"/>
          </a:xfrm>
          <a:solidFill>
            <a:srgbClr val="00B050"/>
          </a:solidFill>
          <a:scene3d>
            <a:camera prst="isometricOffAxis1Right"/>
            <a:lightRig rig="morning" dir="t"/>
          </a:scene3d>
        </p:grpSpPr>
        <p:grpSp>
          <p:nvGrpSpPr>
            <p:cNvPr id="743" name="グループ化 742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745" name="グループ化 744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50" name="アーチ 749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1" name="アーチ 750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2" name="アーチ 751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6" name="グループ化 745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47" name="アーチ 746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アーチ 747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9" name="アーチ 748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00B05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44" name="円/楕円 743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metal">
              <a:bevelT w="184150" h="50800" prst="angle"/>
              <a:bevelB w="190500" h="50800" prst="angle"/>
              <a:extrusionClr>
                <a:srgbClr val="00B05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53" name="グループ化 752"/>
          <p:cNvGrpSpPr/>
          <p:nvPr/>
        </p:nvGrpSpPr>
        <p:grpSpPr>
          <a:xfrm>
            <a:off x="7814177" y="4694172"/>
            <a:ext cx="1864348" cy="1676683"/>
            <a:chOff x="2936776" y="692696"/>
            <a:chExt cx="2334766" cy="2099748"/>
          </a:xfrm>
          <a:solidFill>
            <a:srgbClr val="FFFF00"/>
          </a:solidFill>
          <a:scene3d>
            <a:camera prst="isometricOffAxis1Right"/>
            <a:lightRig rig="morning" dir="t"/>
          </a:scene3d>
        </p:grpSpPr>
        <p:grpSp>
          <p:nvGrpSpPr>
            <p:cNvPr id="754" name="グループ化 753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756" name="グループ化 755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61" name="アーチ 760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2" name="アーチ 761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3" name="アーチ 762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57" name="グループ化 756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758" name="アーチ 757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9" name="アーチ 758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0" name="アーチ 759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p3d extrusionH="76200" prstMaterial="metal">
                  <a:bevelT prst="angle"/>
                  <a:bevelB prst="angle"/>
                  <a:extrusionClr>
                    <a:srgbClr val="FFFF00"/>
                  </a:extrusionClr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55" name="円/楕円 754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extrusionH="127000" prstMaterial="metal">
              <a:bevelT w="184150" h="50800" prst="angle"/>
              <a:bevelB w="190500" h="50800" prst="angle"/>
              <a:extrusionClr>
                <a:srgbClr val="FFFF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グループ化 86"/>
          <p:cNvGrpSpPr/>
          <p:nvPr/>
        </p:nvGrpSpPr>
        <p:grpSpPr>
          <a:xfrm rot="19800000">
            <a:off x="-715462" y="2484165"/>
            <a:ext cx="2594038" cy="2594038"/>
            <a:chOff x="3171793" y="692696"/>
            <a:chExt cx="2099748" cy="2099748"/>
          </a:xfrm>
          <a:solidFill>
            <a:srgbClr val="0070C0"/>
          </a:solidFill>
          <a:effectLst/>
          <a:scene3d>
            <a:camera prst="isometricTopUp">
              <a:rot lat="18990414" lon="351161" rev="1194319"/>
            </a:camera>
            <a:lightRig rig="harsh" dir="t">
              <a:rot lat="0" lon="0" rev="9000000"/>
            </a:lightRig>
          </a:scene3d>
        </p:grpSpPr>
        <p:grpSp>
          <p:nvGrpSpPr>
            <p:cNvPr id="88" name="グループ化 87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90" name="アーチ 89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アーチ 90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アーチ 91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9" name="円/楕円 88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prstMaterial="matte"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3" name="グループ化 92"/>
          <p:cNvGrpSpPr/>
          <p:nvPr/>
        </p:nvGrpSpPr>
        <p:grpSpPr>
          <a:xfrm rot="19800000">
            <a:off x="1162464" y="2484165"/>
            <a:ext cx="2594038" cy="2594038"/>
            <a:chOff x="3171793" y="692696"/>
            <a:chExt cx="2099748" cy="2099748"/>
          </a:xfrm>
          <a:solidFill>
            <a:srgbClr val="FF6600"/>
          </a:solidFill>
          <a:effectLst/>
          <a:scene3d>
            <a:camera prst="isometricTopUp">
              <a:rot lat="18990414" lon="351161" rev="1194319"/>
            </a:camera>
            <a:lightRig rig="harsh" dir="t">
              <a:rot lat="0" lon="0" rev="9000000"/>
            </a:lightRig>
          </a:scene3d>
        </p:grpSpPr>
        <p:grpSp>
          <p:nvGrpSpPr>
            <p:cNvPr id="94" name="グループ化 93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96" name="アーチ 95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アーチ 96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アーチ 97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5" name="円/楕円 94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prstMaterial="matte"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9" name="グループ化 98"/>
          <p:cNvGrpSpPr/>
          <p:nvPr/>
        </p:nvGrpSpPr>
        <p:grpSpPr>
          <a:xfrm rot="19800000">
            <a:off x="3040390" y="2484165"/>
            <a:ext cx="2594038" cy="2594038"/>
            <a:chOff x="3171793" y="692696"/>
            <a:chExt cx="2099748" cy="2099748"/>
          </a:xfrm>
          <a:solidFill>
            <a:srgbClr val="FF0000"/>
          </a:solidFill>
          <a:effectLst/>
          <a:scene3d>
            <a:camera prst="isometricTopUp">
              <a:rot lat="18990414" lon="351161" rev="1194319"/>
            </a:camera>
            <a:lightRig rig="harsh" dir="t">
              <a:rot lat="0" lon="0" rev="9000000"/>
            </a:lightRig>
          </a:scene3d>
        </p:grpSpPr>
        <p:grpSp>
          <p:nvGrpSpPr>
            <p:cNvPr id="100" name="グループ化 99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102" name="アーチ 101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アーチ 102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アーチ 103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1" name="円/楕円 100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prstMaterial="matte"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5" name="グループ化 104"/>
          <p:cNvGrpSpPr/>
          <p:nvPr/>
        </p:nvGrpSpPr>
        <p:grpSpPr>
          <a:xfrm rot="19800000">
            <a:off x="4918316" y="2484165"/>
            <a:ext cx="2594038" cy="2594038"/>
            <a:chOff x="3171793" y="692696"/>
            <a:chExt cx="2099748" cy="2099748"/>
          </a:xfrm>
          <a:solidFill>
            <a:srgbClr val="00B050"/>
          </a:solidFill>
          <a:effectLst/>
          <a:scene3d>
            <a:camera prst="isometricTopUp">
              <a:rot lat="18990414" lon="351161" rev="1194319"/>
            </a:camera>
            <a:lightRig rig="harsh" dir="t">
              <a:rot lat="0" lon="0" rev="9000000"/>
            </a:lightRig>
          </a:scene3d>
        </p:grpSpPr>
        <p:grpSp>
          <p:nvGrpSpPr>
            <p:cNvPr id="106" name="グループ化 105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108" name="アーチ 107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アーチ 108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アーチ 109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7" name="円/楕円 106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prstMaterial="matte"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1" name="グループ化 110"/>
          <p:cNvGrpSpPr/>
          <p:nvPr/>
        </p:nvGrpSpPr>
        <p:grpSpPr>
          <a:xfrm rot="19800000">
            <a:off x="6796242" y="2484165"/>
            <a:ext cx="2594038" cy="2594038"/>
            <a:chOff x="3171793" y="692696"/>
            <a:chExt cx="2099748" cy="2099748"/>
          </a:xfrm>
          <a:solidFill>
            <a:srgbClr val="FFFF00"/>
          </a:solidFill>
          <a:effectLst/>
          <a:scene3d>
            <a:camera prst="isometricTopUp">
              <a:rot lat="18990414" lon="351161" rev="1194319"/>
            </a:camera>
            <a:lightRig rig="harsh" dir="t">
              <a:rot lat="0" lon="0" rev="9000000"/>
            </a:lightRig>
          </a:scene3d>
        </p:grpSpPr>
        <p:grpSp>
          <p:nvGrpSpPr>
            <p:cNvPr id="112" name="グループ化 111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114" name="アーチ 113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  <a:extrusionClr>
                  <a:srgbClr val="FFFF00"/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アーチ 114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  <a:extrusionClr>
                  <a:srgbClr val="FFFF00"/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アーチ 115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p3d prstMaterial="matte">
                <a:bevelT/>
                <a:extrusionClr>
                  <a:srgbClr val="FFFF00"/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3" name="円/楕円 112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p3d prstMaterial="matte">
              <a:bevelT/>
              <a:extrusionClr>
                <a:srgbClr val="FFFF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7" name="グループ化 116"/>
          <p:cNvGrpSpPr/>
          <p:nvPr/>
        </p:nvGrpSpPr>
        <p:grpSpPr>
          <a:xfrm rot="9000000" flipH="1">
            <a:off x="-1032728" y="4470408"/>
            <a:ext cx="2764832" cy="2764832"/>
            <a:chOff x="3944888" y="2132856"/>
            <a:chExt cx="1872208" cy="1872208"/>
          </a:xfrm>
          <a:solidFill>
            <a:srgbClr val="0070C0"/>
          </a:solidFill>
          <a:scene3d>
            <a:camera prst="perspectiveHeroicExtremeRightFacing">
              <a:rot lat="510195" lon="18926406" rev="86685"/>
            </a:camera>
            <a:lightRig rig="freezing" dir="t"/>
          </a:scene3d>
        </p:grpSpPr>
        <p:sp>
          <p:nvSpPr>
            <p:cNvPr id="118" name="アーチ 117"/>
            <p:cNvSpPr/>
            <p:nvPr/>
          </p:nvSpPr>
          <p:spPr>
            <a:xfrm>
              <a:off x="3944888" y="2132856"/>
              <a:ext cx="1872208" cy="1872208"/>
            </a:xfrm>
            <a:prstGeom prst="blockArc">
              <a:avLst>
                <a:gd name="adj1" fmla="val 18104858"/>
                <a:gd name="adj2" fmla="val 2858511"/>
                <a:gd name="adj3" fmla="val 5742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" name="アーチ 118"/>
            <p:cNvSpPr/>
            <p:nvPr/>
          </p:nvSpPr>
          <p:spPr>
            <a:xfrm>
              <a:off x="4191729" y="2379697"/>
              <a:ext cx="1378527" cy="1378527"/>
            </a:xfrm>
            <a:prstGeom prst="blockArc">
              <a:avLst>
                <a:gd name="adj1" fmla="val 18138830"/>
                <a:gd name="adj2" fmla="val 2829897"/>
                <a:gd name="adj3" fmla="val 8177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0" name="アーチ 119"/>
            <p:cNvSpPr/>
            <p:nvPr/>
          </p:nvSpPr>
          <p:spPr>
            <a:xfrm>
              <a:off x="4457289" y="2645254"/>
              <a:ext cx="847407" cy="847407"/>
            </a:xfrm>
            <a:prstGeom prst="blockArc">
              <a:avLst>
                <a:gd name="adj1" fmla="val 18150192"/>
                <a:gd name="adj2" fmla="val 2880369"/>
                <a:gd name="adj3" fmla="val 11444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" name="アーチ 120"/>
            <p:cNvSpPr/>
            <p:nvPr/>
          </p:nvSpPr>
          <p:spPr>
            <a:xfrm>
              <a:off x="4699382" y="2887347"/>
              <a:ext cx="363225" cy="363225"/>
            </a:xfrm>
            <a:prstGeom prst="blockArc">
              <a:avLst>
                <a:gd name="adj1" fmla="val 18150192"/>
                <a:gd name="adj2" fmla="val 3025393"/>
                <a:gd name="adj3" fmla="val 24663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2" name="グループ化 121"/>
          <p:cNvGrpSpPr/>
          <p:nvPr/>
        </p:nvGrpSpPr>
        <p:grpSpPr>
          <a:xfrm rot="9000000" flipH="1">
            <a:off x="826480" y="4470406"/>
            <a:ext cx="2764832" cy="2764832"/>
            <a:chOff x="3944888" y="2132856"/>
            <a:chExt cx="1872208" cy="1872208"/>
          </a:xfrm>
          <a:solidFill>
            <a:srgbClr val="FF6600"/>
          </a:solidFill>
          <a:scene3d>
            <a:camera prst="perspectiveHeroicExtremeRightFacing">
              <a:rot lat="510195" lon="18926406" rev="86685"/>
            </a:camera>
            <a:lightRig rig="freezing" dir="t"/>
          </a:scene3d>
        </p:grpSpPr>
        <p:sp>
          <p:nvSpPr>
            <p:cNvPr id="123" name="アーチ 122"/>
            <p:cNvSpPr/>
            <p:nvPr/>
          </p:nvSpPr>
          <p:spPr>
            <a:xfrm>
              <a:off x="3944888" y="2132856"/>
              <a:ext cx="1872208" cy="1872208"/>
            </a:xfrm>
            <a:prstGeom prst="blockArc">
              <a:avLst>
                <a:gd name="adj1" fmla="val 18104858"/>
                <a:gd name="adj2" fmla="val 2858511"/>
                <a:gd name="adj3" fmla="val 5742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4" name="アーチ 123"/>
            <p:cNvSpPr/>
            <p:nvPr/>
          </p:nvSpPr>
          <p:spPr>
            <a:xfrm>
              <a:off x="4191729" y="2379697"/>
              <a:ext cx="1378527" cy="1378527"/>
            </a:xfrm>
            <a:prstGeom prst="blockArc">
              <a:avLst>
                <a:gd name="adj1" fmla="val 18138830"/>
                <a:gd name="adj2" fmla="val 2829897"/>
                <a:gd name="adj3" fmla="val 8177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" name="アーチ 124"/>
            <p:cNvSpPr/>
            <p:nvPr/>
          </p:nvSpPr>
          <p:spPr>
            <a:xfrm>
              <a:off x="4457289" y="2645254"/>
              <a:ext cx="847407" cy="847407"/>
            </a:xfrm>
            <a:prstGeom prst="blockArc">
              <a:avLst>
                <a:gd name="adj1" fmla="val 18150192"/>
                <a:gd name="adj2" fmla="val 2880369"/>
                <a:gd name="adj3" fmla="val 11444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" name="アーチ 125"/>
            <p:cNvSpPr/>
            <p:nvPr/>
          </p:nvSpPr>
          <p:spPr>
            <a:xfrm>
              <a:off x="4699382" y="2887347"/>
              <a:ext cx="363225" cy="363225"/>
            </a:xfrm>
            <a:prstGeom prst="blockArc">
              <a:avLst>
                <a:gd name="adj1" fmla="val 18150192"/>
                <a:gd name="adj2" fmla="val 3025393"/>
                <a:gd name="adj3" fmla="val 24663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7" name="グループ化 126"/>
          <p:cNvGrpSpPr/>
          <p:nvPr/>
        </p:nvGrpSpPr>
        <p:grpSpPr>
          <a:xfrm rot="9000000" flipH="1">
            <a:off x="2685688" y="4470407"/>
            <a:ext cx="2764832" cy="2764832"/>
            <a:chOff x="3944888" y="2132856"/>
            <a:chExt cx="1872208" cy="1872208"/>
          </a:xfrm>
          <a:solidFill>
            <a:srgbClr val="FF0000"/>
          </a:solidFill>
          <a:scene3d>
            <a:camera prst="perspectiveHeroicExtremeRightFacing">
              <a:rot lat="510195" lon="18926406" rev="86685"/>
            </a:camera>
            <a:lightRig rig="freezing" dir="t"/>
          </a:scene3d>
        </p:grpSpPr>
        <p:sp>
          <p:nvSpPr>
            <p:cNvPr id="128" name="アーチ 127"/>
            <p:cNvSpPr/>
            <p:nvPr/>
          </p:nvSpPr>
          <p:spPr>
            <a:xfrm>
              <a:off x="3944888" y="2132856"/>
              <a:ext cx="1872208" cy="1872208"/>
            </a:xfrm>
            <a:prstGeom prst="blockArc">
              <a:avLst>
                <a:gd name="adj1" fmla="val 18104858"/>
                <a:gd name="adj2" fmla="val 2858511"/>
                <a:gd name="adj3" fmla="val 5742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" name="アーチ 128"/>
            <p:cNvSpPr/>
            <p:nvPr/>
          </p:nvSpPr>
          <p:spPr>
            <a:xfrm>
              <a:off x="4191729" y="2379697"/>
              <a:ext cx="1378527" cy="1378527"/>
            </a:xfrm>
            <a:prstGeom prst="blockArc">
              <a:avLst>
                <a:gd name="adj1" fmla="val 18138830"/>
                <a:gd name="adj2" fmla="val 2829897"/>
                <a:gd name="adj3" fmla="val 8177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" name="アーチ 129"/>
            <p:cNvSpPr/>
            <p:nvPr/>
          </p:nvSpPr>
          <p:spPr>
            <a:xfrm>
              <a:off x="4457289" y="2645254"/>
              <a:ext cx="847407" cy="847407"/>
            </a:xfrm>
            <a:prstGeom prst="blockArc">
              <a:avLst>
                <a:gd name="adj1" fmla="val 18150192"/>
                <a:gd name="adj2" fmla="val 2880369"/>
                <a:gd name="adj3" fmla="val 11444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" name="アーチ 130"/>
            <p:cNvSpPr/>
            <p:nvPr/>
          </p:nvSpPr>
          <p:spPr>
            <a:xfrm>
              <a:off x="4699382" y="2887347"/>
              <a:ext cx="363225" cy="363225"/>
            </a:xfrm>
            <a:prstGeom prst="blockArc">
              <a:avLst>
                <a:gd name="adj1" fmla="val 18150192"/>
                <a:gd name="adj2" fmla="val 3025393"/>
                <a:gd name="adj3" fmla="val 24663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2" name="グループ化 131"/>
          <p:cNvGrpSpPr/>
          <p:nvPr/>
        </p:nvGrpSpPr>
        <p:grpSpPr>
          <a:xfrm rot="9000000" flipH="1">
            <a:off x="4544896" y="4470405"/>
            <a:ext cx="2764832" cy="2764832"/>
            <a:chOff x="3944888" y="2132856"/>
            <a:chExt cx="1872208" cy="1872208"/>
          </a:xfrm>
          <a:solidFill>
            <a:srgbClr val="00B050"/>
          </a:solidFill>
          <a:scene3d>
            <a:camera prst="perspectiveHeroicExtremeRightFacing">
              <a:rot lat="510195" lon="18926406" rev="86685"/>
            </a:camera>
            <a:lightRig rig="freezing" dir="t"/>
          </a:scene3d>
        </p:grpSpPr>
        <p:sp>
          <p:nvSpPr>
            <p:cNvPr id="133" name="アーチ 132"/>
            <p:cNvSpPr/>
            <p:nvPr/>
          </p:nvSpPr>
          <p:spPr>
            <a:xfrm>
              <a:off x="3944888" y="2132856"/>
              <a:ext cx="1872208" cy="1872208"/>
            </a:xfrm>
            <a:prstGeom prst="blockArc">
              <a:avLst>
                <a:gd name="adj1" fmla="val 18104858"/>
                <a:gd name="adj2" fmla="val 2858511"/>
                <a:gd name="adj3" fmla="val 5742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4" name="アーチ 133"/>
            <p:cNvSpPr/>
            <p:nvPr/>
          </p:nvSpPr>
          <p:spPr>
            <a:xfrm>
              <a:off x="4191729" y="2379697"/>
              <a:ext cx="1378527" cy="1378527"/>
            </a:xfrm>
            <a:prstGeom prst="blockArc">
              <a:avLst>
                <a:gd name="adj1" fmla="val 18138830"/>
                <a:gd name="adj2" fmla="val 2829897"/>
                <a:gd name="adj3" fmla="val 8177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5" name="アーチ 134"/>
            <p:cNvSpPr/>
            <p:nvPr/>
          </p:nvSpPr>
          <p:spPr>
            <a:xfrm>
              <a:off x="4457289" y="2645254"/>
              <a:ext cx="847407" cy="847407"/>
            </a:xfrm>
            <a:prstGeom prst="blockArc">
              <a:avLst>
                <a:gd name="adj1" fmla="val 18150192"/>
                <a:gd name="adj2" fmla="val 2880369"/>
                <a:gd name="adj3" fmla="val 11444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6" name="アーチ 135"/>
            <p:cNvSpPr/>
            <p:nvPr/>
          </p:nvSpPr>
          <p:spPr>
            <a:xfrm>
              <a:off x="4699382" y="2887347"/>
              <a:ext cx="363225" cy="363225"/>
            </a:xfrm>
            <a:prstGeom prst="blockArc">
              <a:avLst>
                <a:gd name="adj1" fmla="val 18150192"/>
                <a:gd name="adj2" fmla="val 3025393"/>
                <a:gd name="adj3" fmla="val 24663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7" name="グループ化 136"/>
          <p:cNvGrpSpPr/>
          <p:nvPr/>
        </p:nvGrpSpPr>
        <p:grpSpPr>
          <a:xfrm rot="9000000" flipH="1">
            <a:off x="6404105" y="4470405"/>
            <a:ext cx="2764832" cy="2764832"/>
            <a:chOff x="3944888" y="2132856"/>
            <a:chExt cx="1872208" cy="1872208"/>
          </a:xfrm>
          <a:solidFill>
            <a:srgbClr val="FFFF00"/>
          </a:solidFill>
          <a:scene3d>
            <a:camera prst="perspectiveHeroicExtremeRightFacing">
              <a:rot lat="510195" lon="18926406" rev="86685"/>
            </a:camera>
            <a:lightRig rig="freezing" dir="t"/>
          </a:scene3d>
        </p:grpSpPr>
        <p:sp>
          <p:nvSpPr>
            <p:cNvPr id="138" name="アーチ 137"/>
            <p:cNvSpPr/>
            <p:nvPr/>
          </p:nvSpPr>
          <p:spPr>
            <a:xfrm>
              <a:off x="3944888" y="2132856"/>
              <a:ext cx="1872208" cy="1872208"/>
            </a:xfrm>
            <a:prstGeom prst="blockArc">
              <a:avLst>
                <a:gd name="adj1" fmla="val 18104858"/>
                <a:gd name="adj2" fmla="val 2858511"/>
                <a:gd name="adj3" fmla="val 5742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" name="アーチ 138"/>
            <p:cNvSpPr/>
            <p:nvPr/>
          </p:nvSpPr>
          <p:spPr>
            <a:xfrm>
              <a:off x="4191729" y="2379697"/>
              <a:ext cx="1378527" cy="1378527"/>
            </a:xfrm>
            <a:prstGeom prst="blockArc">
              <a:avLst>
                <a:gd name="adj1" fmla="val 18138830"/>
                <a:gd name="adj2" fmla="val 2829897"/>
                <a:gd name="adj3" fmla="val 8177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" name="アーチ 139"/>
            <p:cNvSpPr/>
            <p:nvPr/>
          </p:nvSpPr>
          <p:spPr>
            <a:xfrm>
              <a:off x="4457289" y="2645254"/>
              <a:ext cx="847407" cy="847407"/>
            </a:xfrm>
            <a:prstGeom prst="blockArc">
              <a:avLst>
                <a:gd name="adj1" fmla="val 18150192"/>
                <a:gd name="adj2" fmla="val 2880369"/>
                <a:gd name="adj3" fmla="val 11444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" name="アーチ 140"/>
            <p:cNvSpPr/>
            <p:nvPr/>
          </p:nvSpPr>
          <p:spPr>
            <a:xfrm>
              <a:off x="4699382" y="2887347"/>
              <a:ext cx="363225" cy="363225"/>
            </a:xfrm>
            <a:prstGeom prst="blockArc">
              <a:avLst>
                <a:gd name="adj1" fmla="val 18150192"/>
                <a:gd name="adj2" fmla="val 3025393"/>
                <a:gd name="adj3" fmla="val 24663"/>
              </a:avLst>
            </a:prstGeom>
            <a:grpFill/>
            <a:ln w="25400" cap="flat" cmpd="sng" algn="ctr">
              <a:noFill/>
              <a:prstDash val="solid"/>
            </a:ln>
            <a:effectLst/>
            <a:sp3d>
              <a:bevelT w="127000" h="127000" prst="coolSlant"/>
              <a:bevelB w="127000" h="1270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2" name="グループ化 141"/>
          <p:cNvGrpSpPr/>
          <p:nvPr/>
        </p:nvGrpSpPr>
        <p:grpSpPr>
          <a:xfrm rot="19800000">
            <a:off x="-402359" y="451246"/>
            <a:ext cx="2342145" cy="2342145"/>
            <a:chOff x="3171793" y="692696"/>
            <a:chExt cx="2099748" cy="2099748"/>
          </a:xfrm>
          <a:solidFill>
            <a:srgbClr val="0070C0"/>
          </a:solidFill>
          <a:effectLst/>
        </p:grpSpPr>
        <p:grpSp>
          <p:nvGrpSpPr>
            <p:cNvPr id="143" name="グループ化 142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145" name="アーチ 144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アーチ 145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アーチ 146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4" name="円/楕円 143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 extrusionH="63500"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8" name="グループ化 147"/>
          <p:cNvGrpSpPr/>
          <p:nvPr/>
        </p:nvGrpSpPr>
        <p:grpSpPr>
          <a:xfrm rot="19800000">
            <a:off x="1468828" y="451247"/>
            <a:ext cx="2342145" cy="2342145"/>
            <a:chOff x="3171793" y="692696"/>
            <a:chExt cx="2099748" cy="2099748"/>
          </a:xfrm>
          <a:solidFill>
            <a:srgbClr val="FF6600"/>
          </a:solidFill>
          <a:effectLst/>
        </p:grpSpPr>
        <p:grpSp>
          <p:nvGrpSpPr>
            <p:cNvPr id="149" name="グループ化 148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151" name="アーチ 150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アーチ 151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アーチ 152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0" name="円/楕円 149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 extrusionH="63500"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54" name="グループ化 153"/>
          <p:cNvGrpSpPr/>
          <p:nvPr/>
        </p:nvGrpSpPr>
        <p:grpSpPr>
          <a:xfrm rot="19800000">
            <a:off x="3340015" y="451247"/>
            <a:ext cx="2342145" cy="2342145"/>
            <a:chOff x="3171793" y="692696"/>
            <a:chExt cx="2099748" cy="2099748"/>
          </a:xfrm>
          <a:solidFill>
            <a:srgbClr val="FF0000"/>
          </a:solidFill>
          <a:effectLst/>
        </p:grpSpPr>
        <p:grpSp>
          <p:nvGrpSpPr>
            <p:cNvPr id="155" name="グループ化 154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157" name="アーチ 156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アーチ 157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アーチ 158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6" name="円/楕円 155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 extrusionH="63500"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60" name="グループ化 159"/>
          <p:cNvGrpSpPr/>
          <p:nvPr/>
        </p:nvGrpSpPr>
        <p:grpSpPr>
          <a:xfrm rot="19800000">
            <a:off x="5211202" y="451247"/>
            <a:ext cx="2342145" cy="2342145"/>
            <a:chOff x="3171793" y="692696"/>
            <a:chExt cx="2099748" cy="2099748"/>
          </a:xfrm>
          <a:solidFill>
            <a:srgbClr val="00B050"/>
          </a:solidFill>
          <a:effectLst/>
        </p:grpSpPr>
        <p:grpSp>
          <p:nvGrpSpPr>
            <p:cNvPr id="161" name="グループ化 160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163" name="アーチ 162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アーチ 163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アーチ 164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2" name="円/楕円 161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 extrusionH="63500"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66" name="グループ化 165"/>
          <p:cNvGrpSpPr/>
          <p:nvPr/>
        </p:nvGrpSpPr>
        <p:grpSpPr>
          <a:xfrm rot="19800000">
            <a:off x="7082388" y="451247"/>
            <a:ext cx="2342145" cy="2342145"/>
            <a:chOff x="3171793" y="692696"/>
            <a:chExt cx="2099748" cy="2099748"/>
          </a:xfrm>
          <a:solidFill>
            <a:srgbClr val="FFFF00"/>
          </a:solidFill>
          <a:effectLst/>
        </p:grpSpPr>
        <p:grpSp>
          <p:nvGrpSpPr>
            <p:cNvPr id="167" name="グループ化 166"/>
            <p:cNvGrpSpPr/>
            <p:nvPr/>
          </p:nvGrpSpPr>
          <p:grpSpPr>
            <a:xfrm rot="10800000" flipH="1">
              <a:off x="3171793" y="692696"/>
              <a:ext cx="2099748" cy="2099748"/>
              <a:chOff x="3944888" y="2132856"/>
              <a:chExt cx="1872208" cy="1872208"/>
            </a:xfrm>
            <a:grpFill/>
          </p:grpSpPr>
          <p:sp>
            <p:nvSpPr>
              <p:cNvPr id="169" name="アーチ 168"/>
              <p:cNvSpPr/>
              <p:nvPr/>
            </p:nvSpPr>
            <p:spPr>
              <a:xfrm>
                <a:off x="3944888" y="2132856"/>
                <a:ext cx="1872208" cy="1872208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  <a:extrusionClr>
                  <a:srgbClr val="FFFF00"/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アーチ 169"/>
              <p:cNvSpPr/>
              <p:nvPr/>
            </p:nvSpPr>
            <p:spPr>
              <a:xfrm>
                <a:off x="4212332" y="2400300"/>
                <a:ext cx="1337320" cy="1337320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  <a:extrusionClr>
                  <a:srgbClr val="FFFF00"/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アーチ 170"/>
              <p:cNvSpPr/>
              <p:nvPr/>
            </p:nvSpPr>
            <p:spPr>
              <a:xfrm>
                <a:off x="4494659" y="2682627"/>
                <a:ext cx="772666" cy="772666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 extrusionH="63500">
                <a:bevelT w="152400" h="50800" prst="softRound"/>
                <a:extrusionClr>
                  <a:srgbClr val="FFFF00"/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8" name="円/楕円 167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 extrusionH="63500">
              <a:bevelT w="152400" h="50800" prst="softRound"/>
              <a:extrusionClr>
                <a:srgbClr val="FFFF00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967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PPTX267_電波のイメージ3</dc:title>
  <dc:subject>PPTX267_電波のイメージ3</dc:subject>
  <dc:creator>http://www.digipot.net</dc:creator>
  <cp:lastModifiedBy/>
  <cp:revision>1</cp:revision>
  <dcterms:created xsi:type="dcterms:W3CDTF">2015-02-10T05:32:48Z</dcterms:created>
  <dcterms:modified xsi:type="dcterms:W3CDTF">2015-02-10T06:54:53Z</dcterms:modified>
  <cp:category/>
  <cp:version>1</cp:version>
</cp:coreProperties>
</file>